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529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3048000"/>
            <a:ext cx="51816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356992"/>
            <a:ext cx="2160240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632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395365"/>
            <a:ext cx="2376264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580" y="3338829"/>
            <a:ext cx="4722324" cy="654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00175"/>
            <a:ext cx="11668125" cy="4057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457825"/>
            <a:ext cx="108966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627" y="5589240"/>
            <a:ext cx="3038475" cy="80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5589240"/>
            <a:ext cx="1224136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052736"/>
            <a:ext cx="10787632" cy="5648722"/>
            <a:chOff x="263352" y="260648"/>
            <a:chExt cx="11651729" cy="6800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260648"/>
              <a:ext cx="11477625" cy="4943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204123"/>
              <a:ext cx="10715625" cy="1857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95600" y="5158740"/>
            <a:ext cx="1080120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156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822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6013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134297"/>
            <a:ext cx="1028700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293096"/>
            <a:ext cx="576064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632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30" y="1258590"/>
            <a:ext cx="11191178" cy="552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268760"/>
            <a:ext cx="1033462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2204864"/>
            <a:ext cx="9629775" cy="176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52" y="4151871"/>
            <a:ext cx="10448925" cy="1724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77752" y="1268760"/>
            <a:ext cx="2814592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2262180"/>
            <a:ext cx="2736304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3726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77758"/>
            <a:ext cx="10719888" cy="548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489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24744"/>
            <a:ext cx="70294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85825"/>
            <a:ext cx="10515600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9478"/>
            <a:ext cx="10349952" cy="55485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420888"/>
            <a:ext cx="576064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576064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445224"/>
            <a:ext cx="9877425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44833" y="4589912"/>
            <a:ext cx="576064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13176"/>
            <a:ext cx="85915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418412"/>
            <a:ext cx="576064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4410"/>
            <a:ext cx="11257854" cy="563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1087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538" y="6190044"/>
            <a:ext cx="996315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3656" y="5518029"/>
            <a:ext cx="576064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</Words>
  <Application>Microsoft Office PowerPoint</Application>
  <PresentationFormat>宽屏</PresentationFormat>
  <Paragraphs>1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